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</p:sldIdLst>
  <p:sldSz cx="6858000" cy="9906000" type="A4"/>
  <p:notesSz cx="7099300" cy="10234613"/>
  <p:custShowLst>
    <p:custShow name="DIAPO ECRAN SD2I" id="0">
      <p:sldLst>
        <p:sld r:id="rId2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632202"/>
            <a:ext cx="4950338" cy="326846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900661"/>
            <a:ext cx="4950338" cy="162685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23789" y="6241674"/>
            <a:ext cx="1046605" cy="112923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54267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80533"/>
            <a:ext cx="4943989" cy="4502391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9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5063067"/>
            <a:ext cx="4240416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84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522136"/>
            <a:ext cx="4943989" cy="393588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47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6273800"/>
            <a:ext cx="501621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7484534"/>
            <a:ext cx="501621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9436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906255"/>
            <a:ext cx="4943988" cy="4160029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6273800"/>
            <a:ext cx="494398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64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2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906254"/>
            <a:ext cx="1242099" cy="7632180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906254"/>
            <a:ext cx="3537261" cy="763218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1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901492"/>
            <a:ext cx="4941899" cy="18501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081867"/>
            <a:ext cx="4943989" cy="545656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4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996590"/>
            <a:ext cx="4943989" cy="212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173133"/>
            <a:ext cx="4943989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6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086354"/>
            <a:ext cx="2398148" cy="544179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086354"/>
            <a:ext cx="2397820" cy="544179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1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216238"/>
            <a:ext cx="2155947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048617"/>
            <a:ext cx="2398149" cy="4486015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211575"/>
            <a:ext cx="2154929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043954"/>
            <a:ext cx="2396760" cy="4486015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9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644350"/>
            <a:ext cx="1972188" cy="1410228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644352"/>
            <a:ext cx="2843180" cy="782161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309108"/>
            <a:ext cx="1972188" cy="61568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7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934200"/>
            <a:ext cx="4943989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917172"/>
            <a:ext cx="4943989" cy="556829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752821"/>
            <a:ext cx="4943989" cy="71314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8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0200"/>
            <a:ext cx="1485900" cy="958912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411"/>
            <a:ext cx="1464204" cy="9898732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90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081867"/>
            <a:ext cx="4943989" cy="561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861796"/>
            <a:ext cx="574785" cy="534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862836"/>
            <a:ext cx="428736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137909"/>
            <a:ext cx="43873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3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d2i@orange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55526" y="4828013"/>
            <a:ext cx="25781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GB" sz="1600" dirty="0"/>
              <a:t> </a:t>
            </a:r>
            <a:r>
              <a:rPr lang="en-GB" sz="1600" b="1" dirty="0" smtClean="0"/>
              <a:t>Power </a:t>
            </a:r>
            <a:r>
              <a:rPr lang="en-GB" sz="1600" b="1" dirty="0"/>
              <a:t>supply input 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12VDC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Power consumption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20W maximum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Frequency range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fr-FR" sz="1600" dirty="0"/>
              <a:t>15kHz-60kHz  horizontal – </a:t>
            </a:r>
          </a:p>
          <a:p>
            <a:pPr>
              <a:spcBef>
                <a:spcPts val="0"/>
              </a:spcBef>
              <a:buNone/>
            </a:pPr>
            <a:r>
              <a:rPr lang="fr-FR" sz="1600" dirty="0"/>
              <a:t>50-80 Hz vertical</a:t>
            </a:r>
          </a:p>
          <a:p>
            <a:pPr lvl="0">
              <a:spcBef>
                <a:spcPts val="0"/>
              </a:spcBef>
              <a:buNone/>
            </a:pPr>
            <a:r>
              <a:rPr lang="de-DE" sz="1600" b="1" dirty="0"/>
              <a:t>Input </a:t>
            </a:r>
            <a:r>
              <a:rPr lang="de-DE" sz="1600" b="1" dirty="0" err="1"/>
              <a:t>signals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fr-FR" sz="1600" dirty="0" err="1"/>
              <a:t>Video</a:t>
            </a:r>
            <a:r>
              <a:rPr lang="fr-FR" sz="1600" dirty="0"/>
              <a:t> analogique 0.7 V~1 </a:t>
            </a:r>
            <a:r>
              <a:rPr lang="fr-FR" sz="1600" dirty="0" err="1"/>
              <a:t>Vpp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75 Ohm or TTL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fr-FR" sz="1600" b="1" dirty="0" err="1"/>
              <a:t>Synchronization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 On Green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 Level 0.3Vpp  For </a:t>
            </a:r>
            <a:r>
              <a:rPr lang="en-GB" sz="1600" dirty="0" err="1"/>
              <a:t>analog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Or TTL sync Comp and Sep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Input connector  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de-DE" sz="1600" dirty="0"/>
              <a:t>RS170</a:t>
            </a:r>
            <a:endParaRPr lang="fr-FR" sz="1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22113" y="5074234"/>
            <a:ext cx="2579687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GB" sz="1600" b="1" dirty="0"/>
              <a:t>Operating conditions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Temperature : 0°C  +50°C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fr-FR" sz="1600" dirty="0" err="1"/>
              <a:t>Humidity</a:t>
            </a:r>
            <a:r>
              <a:rPr lang="fr-FR" sz="1600" dirty="0"/>
              <a:t> : 10%  80%</a:t>
            </a:r>
          </a:p>
          <a:p>
            <a:pPr>
              <a:spcBef>
                <a:spcPts val="0"/>
              </a:spcBef>
              <a:buNone/>
            </a:pPr>
            <a:r>
              <a:rPr lang="fr-FR" sz="1600" dirty="0"/>
              <a:t> </a:t>
            </a:r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Resolution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800X600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dirty="0"/>
              <a:t> </a:t>
            </a:r>
            <a:r>
              <a:rPr lang="en-GB" sz="1600" b="1" dirty="0"/>
              <a:t>Brightness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450Cd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fr-FR" sz="1600" b="1" dirty="0" err="1"/>
              <a:t>Contrast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fr-FR" sz="1600" dirty="0"/>
              <a:t>600 : 1</a:t>
            </a:r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Dot pitch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0.213mm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Response time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35mS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 err="1"/>
              <a:t>Viewving</a:t>
            </a:r>
            <a:r>
              <a:rPr lang="en-GB" sz="1600" b="1" dirty="0"/>
              <a:t> angle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160/140  R-L/U-D</a:t>
            </a:r>
            <a:endParaRPr lang="fr-FR" sz="16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81036" y="4418656"/>
            <a:ext cx="2795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800" b="1" u="sng" dirty="0"/>
              <a:t>Technical specification </a:t>
            </a:r>
            <a:r>
              <a:rPr lang="en-GB" altLang="fr-FR" sz="1800" u="sng" dirty="0"/>
              <a:t>:</a:t>
            </a:r>
            <a:endParaRPr lang="fr-FR" altLang="fr-FR" sz="1800" u="sng" dirty="0"/>
          </a:p>
        </p:txBody>
      </p:sp>
      <p:pic>
        <p:nvPicPr>
          <p:cNvPr id="6" name="Picture 692" descr="C:\Mes documents\SOCIETE SD2I\COURRIER SD2I\LOGO SD2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6" b="15996"/>
          <a:stretch>
            <a:fillRect/>
          </a:stretch>
        </p:blipFill>
        <p:spPr bwMode="auto">
          <a:xfrm>
            <a:off x="362465" y="210859"/>
            <a:ext cx="1066800" cy="965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5038" y="210859"/>
            <a:ext cx="2514600" cy="414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2400" dirty="0" err="1" smtClean="0"/>
              <a:t>Specification</a:t>
            </a:r>
            <a:endParaRPr lang="fr-FR" sz="2400" dirty="0" smtClean="0"/>
          </a:p>
        </p:txBody>
      </p:sp>
      <p:sp>
        <p:nvSpPr>
          <p:cNvPr id="8" name="Text Box 1556"/>
          <p:cNvSpPr txBox="1">
            <a:spLocks noChangeArrowheads="1"/>
          </p:cNvSpPr>
          <p:nvPr/>
        </p:nvSpPr>
        <p:spPr bwMode="auto">
          <a:xfrm>
            <a:off x="3778829" y="1767873"/>
            <a:ext cx="3008313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300" b="1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fr-FR" altLang="fr-FR" sz="2300" b="1" dirty="0" smtClean="0">
                <a:solidFill>
                  <a:schemeClr val="accent5">
                    <a:lumMod val="50000"/>
                  </a:schemeClr>
                </a:solidFill>
              </a:rPr>
              <a:t>CNC-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300" b="1" dirty="0" smtClean="0">
                <a:solidFill>
                  <a:schemeClr val="accent5">
                    <a:lumMod val="50000"/>
                  </a:schemeClr>
                </a:solidFill>
              </a:rPr>
              <a:t>CYBELDNC34PS-</a:t>
            </a:r>
            <a:endParaRPr lang="fr-FR" altLang="fr-FR" sz="23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300" b="1" dirty="0" smtClean="0">
                <a:solidFill>
                  <a:schemeClr val="accent5">
                    <a:lumMod val="50000"/>
                  </a:schemeClr>
                </a:solidFill>
              </a:rPr>
              <a:t>084</a:t>
            </a:r>
            <a:endParaRPr lang="fr-FR" altLang="fr-FR" sz="2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 Box 693"/>
          <p:cNvSpPr txBox="1">
            <a:spLocks noChangeArrowheads="1"/>
          </p:cNvSpPr>
          <p:nvPr/>
        </p:nvSpPr>
        <p:spPr bwMode="auto">
          <a:xfrm>
            <a:off x="362465" y="9145576"/>
            <a:ext cx="669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S.D.2I – Tél : 01 69 52 28 60 – Fax : 09 71 70 60 12 – email : </a:t>
            </a:r>
            <a:r>
              <a:rPr kumimoji="1" lang="fr-FR" sz="800" b="1" dirty="0">
                <a:latin typeface="Arial" charset="0"/>
                <a:hlinkClick r:id="rId3"/>
              </a:rPr>
              <a:t>sd2i@orange.fr</a:t>
            </a: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 Web : solutiondeveloppement.com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23 </a:t>
            </a:r>
            <a:r>
              <a:rPr kumimoji="1" lang="fr-FR" sz="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Bld</a:t>
            </a: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DUMAY DELILLE – 91230 MONTGERON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NII FR21 4910009056 – SIRET 491000905600012 – APE : 7112B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84" y="1546272"/>
            <a:ext cx="3081229" cy="220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1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</TotalTime>
  <Words>52</Words>
  <Application>Microsoft Office PowerPoint</Application>
  <PresentationFormat>Format A4 (210 x 297 mm)</PresentationFormat>
  <Paragraphs>40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  <vt:variant>
        <vt:lpstr>Diaporamas personnalisés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Times New Roman</vt:lpstr>
      <vt:lpstr>Wingdings</vt:lpstr>
      <vt:lpstr>Wingdings 3</vt:lpstr>
      <vt:lpstr>Brin</vt:lpstr>
      <vt:lpstr>Specification</vt:lpstr>
      <vt:lpstr>DIAPO ECRAN SD2I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TITOF</dc:creator>
  <cp:lastModifiedBy>TITOF</cp:lastModifiedBy>
  <cp:revision>8</cp:revision>
  <cp:lastPrinted>2020-04-24T16:14:14Z</cp:lastPrinted>
  <dcterms:created xsi:type="dcterms:W3CDTF">2020-02-21T17:03:10Z</dcterms:created>
  <dcterms:modified xsi:type="dcterms:W3CDTF">2020-04-24T16:15:40Z</dcterms:modified>
</cp:coreProperties>
</file>